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2" r:id="rId2"/>
    <p:sldId id="265" r:id="rId3"/>
    <p:sldId id="264" r:id="rId4"/>
    <p:sldId id="263" r:id="rId5"/>
    <p:sldId id="261" r:id="rId6"/>
    <p:sldId id="260" r:id="rId7"/>
    <p:sldId id="259" r:id="rId8"/>
    <p:sldId id="258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0"/>
    <p:restoredTop sz="94677"/>
  </p:normalViewPr>
  <p:slideViewPr>
    <p:cSldViewPr snapToGrid="0" snapToObjects="1">
      <p:cViewPr>
        <p:scale>
          <a:sx n="196" d="100"/>
          <a:sy n="196" d="100"/>
        </p:scale>
        <p:origin x="124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4589" y="35525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103185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26770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29" y="925589"/>
            <a:ext cx="8557673" cy="1775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49" y="1103185"/>
            <a:ext cx="8904051" cy="26613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140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144177" y="3587135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38" y="451061"/>
            <a:ext cx="9988062" cy="4380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878011" y="2336299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98980" y="4406130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695" y="3290277"/>
            <a:ext cx="10077228" cy="146114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875697" y="3743569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5570" y="4831137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54616" y="4523360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109</Words>
  <Application>Microsoft Macintosh PowerPoint</Application>
  <PresentationFormat>Widescreen</PresentationFormat>
  <Paragraphs>48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2018-07-14T05:57:33Z</dcterms:created>
  <dcterms:modified xsi:type="dcterms:W3CDTF">2018-07-15T00:49:58Z</dcterms:modified>
</cp:coreProperties>
</file>